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8" r:id="rId10"/>
    <p:sldId id="263" r:id="rId11"/>
    <p:sldId id="267" r:id="rId12"/>
    <p:sldId id="266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952" autoAdjust="0"/>
  </p:normalViewPr>
  <p:slideViewPr>
    <p:cSldViewPr>
      <p:cViewPr>
        <p:scale>
          <a:sx n="100" d="100"/>
          <a:sy n="100" d="100"/>
        </p:scale>
        <p:origin x="-1308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>
                <a:solidFill>
                  <a:srgbClr val="FF0000"/>
                </a:solidFill>
              </a:rPr>
              <a:t>Extending the Distributed Service Profiler</a:t>
            </a:r>
            <a:endParaRPr lang="en-NZ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dirty="0" smtClean="0">
                <a:solidFill>
                  <a:schemeClr val="bg2">
                    <a:lumMod val="50000"/>
                  </a:schemeClr>
                </a:solidFill>
              </a:rPr>
              <a:t>Shelley Lowe</a:t>
            </a:r>
          </a:p>
          <a:p>
            <a:r>
              <a:rPr lang="en-NZ" dirty="0" smtClean="0">
                <a:solidFill>
                  <a:schemeClr val="bg2">
                    <a:lumMod val="50000"/>
                  </a:schemeClr>
                </a:solidFill>
              </a:rPr>
              <a:t>4950257</a:t>
            </a:r>
          </a:p>
          <a:p>
            <a:r>
              <a:rPr lang="en-NZ" dirty="0" err="1" smtClean="0">
                <a:solidFill>
                  <a:schemeClr val="bg2">
                    <a:lumMod val="50000"/>
                  </a:schemeClr>
                </a:solidFill>
              </a:rPr>
              <a:t>BTech</a:t>
            </a:r>
            <a:r>
              <a:rPr lang="en-NZ" dirty="0" smtClean="0">
                <a:solidFill>
                  <a:schemeClr val="bg2">
                    <a:lumMod val="50000"/>
                  </a:schemeClr>
                </a:solidFill>
              </a:rPr>
              <a:t> 451 Project</a:t>
            </a:r>
            <a:endParaRPr lang="en-NZ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Project Plan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By the end of the semester, I hope to have a simple Hibernate Interceptor running</a:t>
            </a:r>
          </a:p>
          <a:p>
            <a:r>
              <a:rPr lang="en-NZ" dirty="0" smtClean="0"/>
              <a:t>This Interceptor will be tested on simple database tables</a:t>
            </a:r>
          </a:p>
          <a:p>
            <a:r>
              <a:rPr lang="en-NZ" dirty="0" smtClean="0"/>
              <a:t>This makes it easier to create and test the interceptor without having to integrate it with the profiler</a:t>
            </a:r>
          </a:p>
          <a:p>
            <a:r>
              <a:rPr lang="mi-NZ" dirty="0" smtClean="0"/>
              <a:t>I will also be doing research into logging  and hibernate events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 dirty="0" smtClean="0"/>
              <a:t>Project Plan - Research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i-NZ" dirty="0" smtClean="0"/>
              <a:t>I have started looking into how I can get information I need for the call tree</a:t>
            </a:r>
          </a:p>
          <a:p>
            <a:r>
              <a:rPr lang="mi-NZ" dirty="0" smtClean="0"/>
              <a:t>How to log SQL and HQL – can use SLF4J (</a:t>
            </a:r>
            <a:r>
              <a:rPr lang="en-NZ" dirty="0"/>
              <a:t>Simple Logging Facade for Java), an </a:t>
            </a:r>
            <a:br>
              <a:rPr lang="en-NZ" dirty="0"/>
            </a:br>
            <a:r>
              <a:rPr lang="en-NZ" dirty="0"/>
              <a:t>abstraction for various logging frameworks</a:t>
            </a:r>
            <a:r>
              <a:rPr lang="mi-NZ" dirty="0" smtClean="0"/>
              <a:t> </a:t>
            </a:r>
          </a:p>
          <a:p>
            <a:r>
              <a:rPr lang="en-NZ" dirty="0"/>
              <a:t>Matching service call with the call responding hibernate </a:t>
            </a:r>
            <a:r>
              <a:rPr lang="en-NZ" dirty="0" smtClean="0"/>
              <a:t>event</a:t>
            </a:r>
          </a:p>
          <a:p>
            <a:r>
              <a:rPr lang="en-NZ" dirty="0"/>
              <a:t>Transaction </a:t>
            </a:r>
            <a:r>
              <a:rPr lang="en-NZ" dirty="0" smtClean="0"/>
              <a:t>time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2338739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What I Hope to Gain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Improve my Java programming skills</a:t>
            </a:r>
          </a:p>
          <a:p>
            <a:r>
              <a:rPr lang="en-NZ" dirty="0" smtClean="0"/>
              <a:t>Learning about Hibernate ORM</a:t>
            </a:r>
          </a:p>
          <a:p>
            <a:r>
              <a:rPr lang="en-NZ" dirty="0" smtClean="0"/>
              <a:t>Experience with working on a real project</a:t>
            </a:r>
          </a:p>
          <a:p>
            <a:r>
              <a:rPr lang="en-NZ" dirty="0" smtClean="0"/>
              <a:t>Preparing myself to be in a work environment</a:t>
            </a:r>
          </a:p>
          <a:p>
            <a:r>
              <a:rPr lang="en-NZ" dirty="0" smtClean="0"/>
              <a:t>Learning about profiling tools</a:t>
            </a:r>
            <a:endParaRPr lang="en-N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NZ" dirty="0" smtClean="0"/>
          </a:p>
          <a:p>
            <a:pPr>
              <a:buNone/>
            </a:pPr>
            <a:endParaRPr lang="en-NZ" dirty="0" smtClean="0"/>
          </a:p>
          <a:p>
            <a:pPr>
              <a:buNone/>
            </a:pPr>
            <a:r>
              <a:rPr lang="en-NZ" sz="6000" dirty="0" smtClean="0"/>
              <a:t>Questions??</a:t>
            </a:r>
            <a:endParaRPr lang="en-NZ" sz="6000" dirty="0"/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Problem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err="1" smtClean="0"/>
              <a:t>Kiwiplan</a:t>
            </a:r>
            <a:r>
              <a:rPr lang="en-NZ" dirty="0" smtClean="0"/>
              <a:t> developers currently use a Distributed Service Profiler to check calls made between various services</a:t>
            </a:r>
          </a:p>
          <a:p>
            <a:r>
              <a:rPr lang="en-NZ" dirty="0" smtClean="0"/>
              <a:t>Helps developers improve their code by using the profiler to find problem areas</a:t>
            </a:r>
          </a:p>
          <a:p>
            <a:r>
              <a:rPr lang="en-NZ" dirty="0" smtClean="0"/>
              <a:t>Calls to the database tends to be the bottleneck of the system so developers want to know which calls are taking the longest</a:t>
            </a:r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Project Goal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To extend the capabilities of the profiling tool by adding integration with the Hibernate ORM and the database layer</a:t>
            </a:r>
          </a:p>
          <a:p>
            <a:r>
              <a:rPr lang="en-NZ" dirty="0" smtClean="0"/>
              <a:t>Intercept calls made by the services to the database and display the query information in the window</a:t>
            </a:r>
            <a:endParaRPr lang="en-NZ" dirty="0"/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Motivation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Some service methods spend a lot of time processing – majority of this time are queries to the database</a:t>
            </a:r>
          </a:p>
          <a:p>
            <a:r>
              <a:rPr lang="en-NZ" dirty="0" smtClean="0"/>
              <a:t>Current profiler only displays this time under the service method, no information is given about the database calls</a:t>
            </a:r>
          </a:p>
          <a:p>
            <a:r>
              <a:rPr lang="en-NZ" dirty="0" smtClean="0"/>
              <a:t>Developers want to know what/where queries are made to help find bottlenecks of the service and improve their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/>
              <a:t>Profiler - Background Information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The initial profiler was created by another </a:t>
            </a:r>
            <a:r>
              <a:rPr lang="en-NZ" dirty="0" err="1" smtClean="0"/>
              <a:t>BTech</a:t>
            </a:r>
            <a:r>
              <a:rPr lang="en-NZ" dirty="0" smtClean="0"/>
              <a:t> student a few years ago</a:t>
            </a:r>
          </a:p>
          <a:p>
            <a:r>
              <a:rPr lang="en-NZ" dirty="0" smtClean="0"/>
              <a:t>Currently displays calls made between services and information of these calls</a:t>
            </a:r>
          </a:p>
          <a:p>
            <a:r>
              <a:rPr lang="en-NZ" dirty="0" smtClean="0"/>
              <a:t>Information includes method name, time taken to process, argument and return bytes and number of hits</a:t>
            </a:r>
            <a:endParaRPr lang="en-NZ" dirty="0"/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/>
              <a:t>Profiler - Background Information</a:t>
            </a:r>
            <a:endParaRPr lang="en-NZ" dirty="0"/>
          </a:p>
        </p:txBody>
      </p:sp>
      <p:pic>
        <p:nvPicPr>
          <p:cNvPr id="5" name="Picture 4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  <p:pic>
        <p:nvPicPr>
          <p:cNvPr id="1026" name="Picture 2" descr="E:\Uni Work\BTech Project\Resources\Screenshot-Distribute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1333" y="1243194"/>
            <a:ext cx="6860667" cy="47004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Work So Far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Created a Development Plan for the project. Includes specifications for the profiler and how the GUI will be extended to include database queries</a:t>
            </a:r>
          </a:p>
          <a:p>
            <a:r>
              <a:rPr lang="en-NZ" dirty="0" smtClean="0"/>
              <a:t>Looking into source code of profiler and seeing how it can be extended</a:t>
            </a:r>
          </a:p>
          <a:p>
            <a:r>
              <a:rPr lang="en-NZ" dirty="0" smtClean="0"/>
              <a:t>Research into Hibernate Interceptor</a:t>
            </a:r>
          </a:p>
          <a:p>
            <a:r>
              <a:rPr lang="mi-NZ" dirty="0" smtClean="0"/>
              <a:t>Research </a:t>
            </a:r>
            <a:r>
              <a:rPr lang="mi-NZ" dirty="0"/>
              <a:t>into HQL</a:t>
            </a:r>
            <a:endParaRPr lang="en-NZ" dirty="0"/>
          </a:p>
          <a:p>
            <a:r>
              <a:rPr lang="mi-NZ" dirty="0" smtClean="0"/>
              <a:t>Implementing an Interceptor</a:t>
            </a:r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Hibernate Interceptor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Main tool I will use to intercept calls made to the database</a:t>
            </a:r>
          </a:p>
          <a:p>
            <a:r>
              <a:rPr lang="en-NZ" dirty="0" smtClean="0"/>
              <a:t>Profiler will be configured to create a session and integrated with the Interceptor</a:t>
            </a:r>
          </a:p>
          <a:p>
            <a:r>
              <a:rPr lang="en-NZ" dirty="0" smtClean="0"/>
              <a:t>Must create a class which extends the </a:t>
            </a:r>
            <a:r>
              <a:rPr lang="en-NZ" dirty="0" err="1" smtClean="0"/>
              <a:t>EmptyInterceptor</a:t>
            </a:r>
            <a:r>
              <a:rPr lang="en-NZ" dirty="0" smtClean="0"/>
              <a:t> class and implement necessary methods</a:t>
            </a:r>
          </a:p>
          <a:p>
            <a:r>
              <a:rPr lang="en-NZ" dirty="0" smtClean="0"/>
              <a:t>Methods to implement – </a:t>
            </a:r>
            <a:r>
              <a:rPr lang="en-NZ" dirty="0" err="1" smtClean="0"/>
              <a:t>onSave</a:t>
            </a:r>
            <a:r>
              <a:rPr lang="en-NZ" dirty="0" smtClean="0"/>
              <a:t>(), </a:t>
            </a:r>
            <a:r>
              <a:rPr lang="en-NZ" dirty="0" err="1" smtClean="0"/>
              <a:t>onDelete</a:t>
            </a:r>
            <a:r>
              <a:rPr lang="en-NZ" dirty="0" smtClean="0"/>
              <a:t>(), etc</a:t>
            </a:r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 dirty="0" smtClean="0"/>
              <a:t>Hibernate Interceptor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i-NZ" dirty="0" smtClean="0"/>
              <a:t>Methods implemented in the Interceptor will be automatically called when queries are made to the database</a:t>
            </a:r>
          </a:p>
          <a:p>
            <a:r>
              <a:rPr lang="mi-NZ" dirty="0" smtClean="0"/>
              <a:t>onSave() is called when a session is saved and changes are made to the database</a:t>
            </a:r>
            <a:endParaRPr lang="en-NZ" dirty="0"/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241949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Custom 3">
      <a:dk1>
        <a:sysClr val="windowText" lastClr="000000"/>
      </a:dk1>
      <a:lt1>
        <a:sysClr val="window" lastClr="FFFFFF"/>
      </a:lt1>
      <a:dk2>
        <a:srgbClr val="FF0000"/>
      </a:dk2>
      <a:lt2>
        <a:srgbClr val="D2D2D2"/>
      </a:lt2>
      <a:accent1>
        <a:srgbClr val="FF0000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130</TotalTime>
  <Words>471</Words>
  <Application>Microsoft Office PowerPoint</Application>
  <PresentationFormat>On-screen Show (4:3)</PresentationFormat>
  <Paragraphs>53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Solstice</vt:lpstr>
      <vt:lpstr>Extending the Distributed Service Profiler</vt:lpstr>
      <vt:lpstr>Problem</vt:lpstr>
      <vt:lpstr>Project Goal</vt:lpstr>
      <vt:lpstr>Motivation</vt:lpstr>
      <vt:lpstr>Profiler - Background Information</vt:lpstr>
      <vt:lpstr>Profiler - Background Information</vt:lpstr>
      <vt:lpstr>Work So Far</vt:lpstr>
      <vt:lpstr>Hibernate Interceptor</vt:lpstr>
      <vt:lpstr>Hibernate Interceptor</vt:lpstr>
      <vt:lpstr>Project Plan</vt:lpstr>
      <vt:lpstr>Project Plan - Research</vt:lpstr>
      <vt:lpstr>What I Hope to Gain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Extending the Distributed Service Profiler</dc:title>
  <dc:creator>OEM</dc:creator>
  <cp:lastModifiedBy>Shelley</cp:lastModifiedBy>
  <cp:revision>16</cp:revision>
  <dcterms:created xsi:type="dcterms:W3CDTF">2006-08-16T00:00:00Z</dcterms:created>
  <dcterms:modified xsi:type="dcterms:W3CDTF">2011-05-03T02:52:18Z</dcterms:modified>
</cp:coreProperties>
</file>